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8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389" r:id="rId40"/>
    <p:sldId id="390" r:id="rId41"/>
    <p:sldId id="397" r:id="rId42"/>
    <p:sldId id="398" r:id="rId43"/>
    <p:sldId id="392" r:id="rId44"/>
    <p:sldId id="395" r:id="rId45"/>
    <p:sldId id="394" r:id="rId46"/>
    <p:sldId id="393" r:id="rId47"/>
    <p:sldId id="399" r:id="rId48"/>
    <p:sldId id="400" r:id="rId49"/>
    <p:sldId id="396" r:id="rId50"/>
    <p:sldId id="401" r:id="rId51"/>
    <p:sldId id="402" r:id="rId52"/>
    <p:sldId id="403" r:id="rId53"/>
    <p:sldId id="407" r:id="rId54"/>
    <p:sldId id="406" r:id="rId55"/>
    <p:sldId id="405" r:id="rId56"/>
    <p:sldId id="409" r:id="rId57"/>
    <p:sldId id="414" r:id="rId58"/>
    <p:sldId id="415" r:id="rId59"/>
    <p:sldId id="418" r:id="rId60"/>
    <p:sldId id="416" r:id="rId61"/>
    <p:sldId id="420" r:id="rId62"/>
    <p:sldId id="413" r:id="rId63"/>
    <p:sldId id="421" r:id="rId64"/>
    <p:sldId id="432" r:id="rId65"/>
    <p:sldId id="433" r:id="rId66"/>
    <p:sldId id="434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5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8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(22)</a:t>
            </a:r>
          </a:p>
          <a:p>
            <a:pPr lvl="2"/>
            <a:r>
              <a:rPr lang="en-US" dirty="0"/>
              <a:t>Exam review next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loop through a linked list?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45B1D6-5A08-324A-A14E-8585EC3690EF}"/>
              </a:ext>
            </a:extLst>
          </p:cNvPr>
          <p:cNvGrpSpPr/>
          <p:nvPr/>
        </p:nvGrpSpPr>
        <p:grpSpPr>
          <a:xfrm>
            <a:off x="178695" y="252356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D46FB-13E0-1B4D-8218-6950AB9332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6D856-BBB4-7142-9E87-E248C919DA0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489B83-6E12-AB40-8A93-A60EA173E773}"/>
              </a:ext>
            </a:extLst>
          </p:cNvPr>
          <p:cNvGrpSpPr/>
          <p:nvPr/>
        </p:nvGrpSpPr>
        <p:grpSpPr>
          <a:xfrm>
            <a:off x="2312295" y="2523564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E54F8-B610-A946-8BB1-A8E66311437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3B8DB9-66A8-CF40-8AE2-FF6B068902A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9203E-05E9-8B48-BC6B-0E7A88EC5C0C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775012" y="29762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E797B1-FA30-B544-9751-3AF3EED08741}"/>
              </a:ext>
            </a:extLst>
          </p:cNvPr>
          <p:cNvGrpSpPr/>
          <p:nvPr/>
        </p:nvGrpSpPr>
        <p:grpSpPr>
          <a:xfrm>
            <a:off x="3908610" y="2523563"/>
            <a:ext cx="2133599" cy="905435"/>
            <a:chOff x="2420473" y="4329952"/>
            <a:chExt cx="2133599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88CB1A-36E5-4E42-8308-BDEFE48C16CF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C3FA55-2A95-B04A-82D7-3FF4BD0C63F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79C41A-5F8A-B143-97F7-B22EDB5FAC0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EDC7BA-C567-414F-AA5B-A11864A7FCB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E614E-D72D-E141-B44C-AF251436A772}"/>
              </a:ext>
            </a:extLst>
          </p:cNvPr>
          <p:cNvGrpSpPr/>
          <p:nvPr/>
        </p:nvGrpSpPr>
        <p:grpSpPr>
          <a:xfrm>
            <a:off x="6042208" y="2523562"/>
            <a:ext cx="2133599" cy="905435"/>
            <a:chOff x="2420473" y="4329952"/>
            <a:chExt cx="2133599" cy="9054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C5586A-FCE9-3D4C-8429-A5404A82B1C9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5E761-B647-A44E-A4F6-825FE255F31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22AEF-6171-9D46-A032-878530D24C2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700314-4303-CD4B-9C69-5B87E5299C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1B9F-88C1-3E40-A3FD-AA2FDE83D6B4}"/>
              </a:ext>
            </a:extLst>
          </p:cNvPr>
          <p:cNvCxnSpPr>
            <a:cxnSpLocks/>
          </p:cNvCxnSpPr>
          <p:nvPr/>
        </p:nvCxnSpPr>
        <p:spPr>
          <a:xfrm>
            <a:off x="8175806" y="2976280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AA8A25-4837-094C-A485-094AC00BB988}"/>
              </a:ext>
            </a:extLst>
          </p:cNvPr>
          <p:cNvSpPr txBox="1"/>
          <p:nvPr/>
        </p:nvSpPr>
        <p:spPr>
          <a:xfrm>
            <a:off x="8534399" y="27916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D453E-A943-7B4A-B7D2-24DB035CEE47}"/>
              </a:ext>
            </a:extLst>
          </p:cNvPr>
          <p:cNvCxnSpPr>
            <a:cxnSpLocks/>
          </p:cNvCxnSpPr>
          <p:nvPr/>
        </p:nvCxnSpPr>
        <p:spPr>
          <a:xfrm flipV="1">
            <a:off x="1032181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4BA42F-0A61-0F4E-9BD2-FCE1BB2705B5}"/>
              </a:ext>
            </a:extLst>
          </p:cNvPr>
          <p:cNvCxnSpPr>
            <a:cxnSpLocks/>
          </p:cNvCxnSpPr>
          <p:nvPr/>
        </p:nvCxnSpPr>
        <p:spPr>
          <a:xfrm flipV="1">
            <a:off x="31747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EAE47-2411-E546-92AA-34E6A28F500B}"/>
              </a:ext>
            </a:extLst>
          </p:cNvPr>
          <p:cNvCxnSpPr>
            <a:cxnSpLocks/>
          </p:cNvCxnSpPr>
          <p:nvPr/>
        </p:nvCxnSpPr>
        <p:spPr>
          <a:xfrm flipV="1">
            <a:off x="5335240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A0B60-91B1-0343-9BE5-B2E8C96CB28D}"/>
              </a:ext>
            </a:extLst>
          </p:cNvPr>
          <p:cNvCxnSpPr>
            <a:cxnSpLocks/>
          </p:cNvCxnSpPr>
          <p:nvPr/>
        </p:nvCxnSpPr>
        <p:spPr>
          <a:xfrm flipV="1">
            <a:off x="74419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71A2D-9706-D846-A6FF-2A616EE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0" y="4792525"/>
            <a:ext cx="3911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37F207-B534-1D42-9755-CF8D6A277564}"/>
              </a:ext>
            </a:extLst>
          </p:cNvPr>
          <p:cNvSpPr txBox="1"/>
          <p:nvPr/>
        </p:nvSpPr>
        <p:spPr>
          <a:xfrm>
            <a:off x="5504330" y="5185193"/>
            <a:ext cx="327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 expose the *next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Internal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6782</TotalTime>
  <Words>1999</Words>
  <Application>Microsoft Macintosh PowerPoint</Application>
  <PresentationFormat>On-screen Show (4:3)</PresentationFormat>
  <Paragraphs>622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Exercise</vt:lpstr>
      <vt:lpstr>How to loop through a linked list?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374</cp:revision>
  <cp:lastPrinted>2016-02-10T20:19:12Z</cp:lastPrinted>
  <dcterms:created xsi:type="dcterms:W3CDTF">2014-10-14T00:51:43Z</dcterms:created>
  <dcterms:modified xsi:type="dcterms:W3CDTF">2019-10-18T00:21:47Z</dcterms:modified>
</cp:coreProperties>
</file>